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780A-4D84-4195-B1D4-23F4382B601F}" type="datetimeFigureOut">
              <a:rPr lang="nl-NL" smtClean="0"/>
              <a:pPr/>
              <a:t>18-12-2012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7CA0-7055-4EE6-939D-43EA80E43D2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</a:t>
            </a:r>
            <a:r>
              <a:rPr lang="nl-NL" sz="4400" b="1" dirty="0" err="1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pondre</a:t>
            </a:r>
            <a:r>
              <a:rPr lang="nl-NL" sz="4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(= antwoorden)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</a:t>
            </a:r>
            <a:endParaRPr lang="nl-NL" sz="3200" b="1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antwoord			je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répond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lang="nl-NL" sz="320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jij antwoordt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répond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hij/zij/men antwoordt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répond</a:t>
            </a:r>
            <a:endParaRPr lang="nl-NL" sz="320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antwoorden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err="1" smtClean="0">
                <a:solidFill>
                  <a:srgbClr val="FF0000"/>
                </a:solidFill>
              </a:rPr>
              <a:t>répond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antwoorden/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antwoordt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répond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ez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 antwoorden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noProof="0" dirty="0" err="1" smtClean="0">
                <a:solidFill>
                  <a:srgbClr val="FF0000"/>
                </a:solidFill>
              </a:rPr>
              <a:t>répond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76672"/>
            <a:ext cx="7992888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passé </a:t>
            </a:r>
            <a:r>
              <a:rPr kumimoji="0" lang="nl-NL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composé</a:t>
            </a:r>
            <a:endParaRPr kumimoji="0" lang="nl-NL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b="1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heb geantwoord		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répond</a:t>
            </a:r>
            <a:r>
              <a:rPr lang="nl-NL" sz="2800" b="1" dirty="0" err="1">
                <a:solidFill>
                  <a:srgbClr val="FF0000"/>
                </a:solidFill>
              </a:rPr>
              <a:t>u</a:t>
            </a:r>
            <a:endParaRPr lang="nl-NL" sz="2800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2800" dirty="0"/>
              <a:t>jij hebt geantwoord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répond</a:t>
            </a:r>
            <a:r>
              <a:rPr lang="nl-NL" sz="2800" b="1" dirty="0" err="1">
                <a:solidFill>
                  <a:srgbClr val="FF0000"/>
                </a:solidFill>
              </a:rPr>
              <a:t>u</a:t>
            </a:r>
            <a:endParaRPr lang="nl-NL" sz="2800" b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2800" dirty="0"/>
              <a:t>hij/zij/men heeft </a:t>
            </a:r>
            <a:r>
              <a:rPr lang="nl-NL" sz="2800" dirty="0" smtClean="0"/>
              <a:t>		</a:t>
            </a:r>
            <a:r>
              <a:rPr lang="nl-NL" sz="2800" dirty="0" err="1" smtClean="0"/>
              <a:t>il</a:t>
            </a:r>
            <a:r>
              <a:rPr lang="nl-NL" sz="2800" dirty="0" smtClean="0"/>
              <a:t>/</a:t>
            </a:r>
            <a:r>
              <a:rPr lang="nl-NL" sz="2800" dirty="0" err="1" smtClean="0"/>
              <a:t>elle</a:t>
            </a:r>
            <a:r>
              <a:rPr lang="nl-NL" sz="2800" dirty="0" smtClean="0"/>
              <a:t>/</a:t>
            </a:r>
            <a:r>
              <a:rPr lang="nl-NL" sz="2800" dirty="0" err="1" smtClean="0"/>
              <a:t>on</a:t>
            </a:r>
            <a:r>
              <a:rPr lang="nl-NL" sz="2800" dirty="0" smtClean="0"/>
              <a:t> a </a:t>
            </a:r>
            <a:r>
              <a:rPr lang="nl-NL" sz="2800" dirty="0" err="1">
                <a:solidFill>
                  <a:srgbClr val="FF0000"/>
                </a:solidFill>
              </a:rPr>
              <a:t>répond</a:t>
            </a:r>
            <a:r>
              <a:rPr lang="nl-NL" sz="2800" b="1" dirty="0" err="1" smtClean="0">
                <a:solidFill>
                  <a:srgbClr val="FF0000"/>
                </a:solidFill>
              </a:rPr>
              <a:t>u</a:t>
            </a:r>
            <a:r>
              <a:rPr lang="nl-NL" sz="2800" b="1" dirty="0" smtClean="0">
                <a:solidFill>
                  <a:srgbClr val="00B050"/>
                </a:solidFill>
              </a:rPr>
              <a:t>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geantwoord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42900" lvl="0" indent="-342900">
              <a:spcBef>
                <a:spcPct val="20000"/>
              </a:spcBef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hebben</a:t>
            </a:r>
            <a:r>
              <a:rPr kumimoji="0" lang="nl-N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2800" dirty="0"/>
              <a:t>geantwoord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avons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répond</a:t>
            </a:r>
            <a:r>
              <a:rPr lang="nl-NL" sz="2800" b="1" dirty="0" err="1" smtClean="0">
                <a:solidFill>
                  <a:srgbClr val="FF0000"/>
                </a:solidFill>
              </a:rPr>
              <a:t>u</a:t>
            </a:r>
            <a:endParaRPr lang="nl-NL" sz="2800" b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hebben/u heeft	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nl-N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avez</a:t>
            </a:r>
            <a:r>
              <a:rPr kumimoji="0" lang="nl-N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répond</a:t>
            </a:r>
            <a:r>
              <a:rPr lang="nl-NL" sz="2800" b="1" dirty="0" err="1" smtClean="0">
                <a:solidFill>
                  <a:srgbClr val="FF0000"/>
                </a:solidFill>
              </a:rPr>
              <a:t>u</a:t>
            </a:r>
            <a:r>
              <a:rPr lang="nl-NL" sz="2800" b="1" dirty="0" smtClean="0">
                <a:solidFill>
                  <a:srgbClr val="00B050"/>
                </a:solidFill>
              </a:rPr>
              <a:t>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geantwoord		</a:t>
            </a:r>
          </a:p>
          <a:p>
            <a:pPr marL="342900" lvl="0" indent="-342900">
              <a:spcBef>
                <a:spcPct val="20000"/>
              </a:spcBef>
            </a:pPr>
            <a:r>
              <a:rPr lang="nl-NL" sz="2800" dirty="0" smtClean="0"/>
              <a:t>zij </a:t>
            </a:r>
            <a:r>
              <a:rPr lang="nl-NL" sz="2800" dirty="0"/>
              <a:t>hebben geantwoord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</a:t>
            </a:r>
            <a:r>
              <a:rPr kumimoji="0" lang="nl-N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répond</a:t>
            </a:r>
            <a:r>
              <a:rPr lang="nl-NL" sz="2800" b="1" dirty="0" err="1" smtClean="0">
                <a:solidFill>
                  <a:srgbClr val="FF0000"/>
                </a:solidFill>
              </a:rPr>
              <a:t>u</a:t>
            </a: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476672"/>
            <a:ext cx="7992888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 dezelfde manier worden vervoegd: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correspondre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corresponderen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err="1" smtClean="0">
                <a:solidFill>
                  <a:srgbClr val="FF0000"/>
                </a:solidFill>
              </a:rPr>
              <a:t>perdre</a:t>
            </a:r>
            <a:r>
              <a:rPr lang="nl-NL" sz="3200" dirty="0" smtClean="0"/>
              <a:t>			verliezen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attendre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wachten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noProof="0" dirty="0" err="1" smtClean="0">
                <a:solidFill>
                  <a:srgbClr val="FF0000"/>
                </a:solidFill>
              </a:rPr>
              <a:t>entendre</a:t>
            </a:r>
            <a:r>
              <a:rPr lang="nl-NL" sz="3200" noProof="0" dirty="0" smtClean="0"/>
              <a:t>			horen</a:t>
            </a:r>
          </a:p>
          <a:p>
            <a:pPr marL="342900" indent="-342900">
              <a:spcBef>
                <a:spcPct val="20000"/>
              </a:spcBef>
            </a:pPr>
            <a:r>
              <a:rPr lang="nl-NL" sz="3200" b="1" noProof="0" dirty="0" err="1" smtClean="0">
                <a:solidFill>
                  <a:srgbClr val="FF0000"/>
                </a:solidFill>
              </a:rPr>
              <a:t>vendre</a:t>
            </a:r>
            <a:r>
              <a:rPr lang="nl-NL" sz="3200" noProof="0" dirty="0" smtClean="0"/>
              <a:t>			verkopen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rendre</a:t>
            </a:r>
            <a:r>
              <a:rPr kumimoji="0" lang="nl-NL" sz="320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teruggeven</a:t>
            </a:r>
            <a:r>
              <a:rPr kumimoji="0" lang="nl-NL" sz="3200" i="0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nl-NL" sz="3200" i="0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inleveren</a:t>
            </a:r>
            <a:endParaRPr kumimoji="0" lang="nl-NL" sz="3200" i="0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Diavoorstelling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Medewerker</cp:lastModifiedBy>
  <cp:revision>3</cp:revision>
  <dcterms:created xsi:type="dcterms:W3CDTF">2011-12-19T13:18:39Z</dcterms:created>
  <dcterms:modified xsi:type="dcterms:W3CDTF">2012-12-18T10:36:37Z</dcterms:modified>
</cp:coreProperties>
</file>